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4697"/>
  </p:normalViewPr>
  <p:slideViewPr>
    <p:cSldViewPr snapToGrid="0">
      <p:cViewPr varScale="1">
        <p:scale>
          <a:sx n="108" d="100"/>
          <a:sy n="108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96941-5EA6-4537-8052-C2DFB1D1529C}" type="datetimeFigureOut">
              <a:rPr lang="en-US" smtClean="0"/>
              <a:t>8/26/24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7715-A669-4917-87E7-6C0DE345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5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7715-A669-4917-87E7-6C0DE345C6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9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75DFC-583F-AD83-4146-10EB8405E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B5510-267C-D812-678A-72FED40F4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EAC4-10FE-717F-7BFC-753C72F8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D669D-69FE-4B71-A3CB-48F2F7BCB2C0}" type="datetime1">
              <a:rPr lang="en-US" smtClean="0"/>
              <a:t>8/26/24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9A229-8901-8FAB-B91A-6543FF11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73DC8-9AFB-71EA-E572-340A0865E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64771-C4FF-A42D-E2DA-EB6ACD2B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7C8DA-1AC7-E529-C3ED-E2C754F00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D5470-30B4-163C-8F32-008E219C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2149-EA28-4EF5-9F7D-E55050353934}" type="datetime1">
              <a:rPr lang="en-US" smtClean="0"/>
              <a:t>8/26/24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CB18A-1C09-D78E-AF97-38F9E790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A6CBD-5A1B-5228-38EF-D04A06A7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D595C6-9831-62A8-D756-4F64042AC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8E0EE-C3EE-539F-4C16-5F172C01F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AB22-F0DB-6FD3-EC9E-4A2D9EF7E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2D87-A475-4F6A-9023-786B531D6F31}" type="datetime1">
              <a:rPr lang="en-US" smtClean="0"/>
              <a:t>8/26/24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8F2D2-D23A-53E9-42DF-21225BA0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F1F0-8EBC-533F-E9CE-DC5C6DCA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6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47F30-852F-D38B-31FA-DFF0F5DEC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75586-C06B-E03D-5DE3-94471C137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0C35C-6B7D-38FD-3554-08A407DE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F405-DFA3-456C-AD55-79049C947D12}" type="datetime1">
              <a:rPr lang="en-US" smtClean="0"/>
              <a:t>8/26/24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BEAB5-32BE-EEE5-D21F-AFF5ECBB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DD824-D60B-521C-2D3A-388EE387A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7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6A84-EC7A-0732-E6B6-33C98FFC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746AC-4985-9637-538B-905BDA966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147E-3FD1-BB2D-5083-AF6D3E1D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63B8-CB2C-40E4-B8ED-C1A16BC05D36}" type="datetime1">
              <a:rPr lang="en-US" smtClean="0"/>
              <a:t>8/26/24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F54F-EC90-FF5C-8BE9-8F0827CE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649C8-CD3B-870B-8625-94073064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9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2155-5FCD-ED08-B114-533BD5C4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8B878-84E0-FB08-D740-CFCC6B5DB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598A3-0779-D66C-6368-E1CB5EEC9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0896C-091D-6905-842A-36616CE8C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BA42-D911-471A-ABCF-9B1B435B10C1}" type="datetime1">
              <a:rPr lang="en-US" smtClean="0"/>
              <a:t>8/26/24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0D285-431E-3FE1-AD2F-F938218F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79F91-A7D4-A0D8-7F43-6DD9CDCE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9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6259-EBC6-82AD-B5C0-D6C54F7D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EE0D3-5CCB-7443-66B0-35C317988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9D40E-BC47-190E-F355-45FB4FA89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E759F-8F50-D465-6E9C-884331331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63FDB-8562-BB28-4EEE-1F0B998C9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63D4A5-C447-4CC3-57F2-221D43B5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AAF0-2405-4C02-9ED1-D56790B48DA6}" type="datetime1">
              <a:rPr lang="en-US" smtClean="0"/>
              <a:t>8/26/24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A4A9C1-5EE2-B6E1-6539-21CDB175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833B7-9F6F-1939-849F-D62C5F5C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5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A031-319D-6950-BC22-DC6F263E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913624-65B4-42F3-3815-E2FD0848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8F911-049B-449C-8D2B-4644AAB8E652}" type="datetime1">
              <a:rPr lang="en-US" smtClean="0"/>
              <a:t>8/26/24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6931D-8B76-667D-1830-BB0BA3E4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938E6-461A-CF15-AF43-CB8A65F4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3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156B8-B869-8C91-07CB-7D4BED66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EEB4-57D4-496A-84BC-60ECA646312B}" type="datetime1">
              <a:rPr lang="en-US" smtClean="0"/>
              <a:t>8/26/24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A0A27-807A-1C61-240C-CE8676FF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36F92-CCF3-E091-65E8-269E6750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1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68F1-6E0F-9A20-9710-E1B1C38F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C727-92E5-00A6-A08E-25DF65824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CA5D0-935B-5148-CF13-8BBC9EF99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13AB2-F54C-AC93-8ABF-4E1A84A9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50463-A651-4D6D-87A7-60B1CE002E29}" type="datetime1">
              <a:rPr lang="en-US" smtClean="0"/>
              <a:t>8/26/24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9CA81-3F83-ADDA-F97E-D209EA8D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16301-A76C-CE51-E053-6FED1590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7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C9030-CA10-68D1-D67C-44BA89F0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AEA5A-57FD-51BB-35AC-C7E952106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07440-40EB-0702-CFA6-634FBE96D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D5C30-B09D-D20B-E99A-D4E1E1DB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5E421-0437-46B6-B8E0-44755DB230B3}" type="datetime1">
              <a:rPr lang="en-US" smtClean="0"/>
              <a:t>8/26/24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00FB3-BD43-E163-8DE6-4745DC1C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23D5D-B928-4DDE-7954-50ADCA3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4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1568C9-A3B9-113F-6747-60B15D2F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5B9C7-A664-62A6-169A-E16AE952A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DC66E-E802-005E-FB1A-0C1B37EE6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B858E-4ECE-4AA6-939C-E732FDADAE45}" type="datetime1">
              <a:rPr lang="en-US" smtClean="0"/>
              <a:t>8/26/24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F2AAD-8F0E-51B8-EF71-7FD9D4A1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4966A-5983-F5EE-68F4-5501888DE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C26-648B-4258-BC1D-1E9B9BE4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A24CC-C58C-697B-EB62-29DC776A4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011" y="1881051"/>
            <a:ext cx="11469189" cy="395804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4800" dirty="0">
                <a:latin typeface="+mn-lt"/>
              </a:rPr>
              <a:t>The Joint IAFSW-</a:t>
            </a:r>
            <a:r>
              <a:rPr lang="en-US" sz="4800" dirty="0" err="1">
                <a:latin typeface="+mn-lt"/>
              </a:rPr>
              <a:t>MiSAC</a:t>
            </a:r>
            <a:r>
              <a:rPr lang="en-US" sz="4800" dirty="0">
                <a:latin typeface="+mn-lt"/>
              </a:rPr>
              <a:t> Competition 2024:</a:t>
            </a:r>
            <a:br>
              <a:rPr lang="en-US" sz="4800" dirty="0">
                <a:latin typeface="+mn-lt"/>
              </a:rPr>
            </a:br>
            <a:r>
              <a:rPr lang="en-US" sz="4800" b="1" dirty="0">
                <a:solidFill>
                  <a:srgbClr val="FF0000"/>
                </a:solidFill>
                <a:latin typeface="+mn-lt"/>
              </a:rPr>
              <a:t>Neglected Tropical Diseases and Climate Change</a:t>
            </a:r>
            <a:br>
              <a:rPr lang="en-US" sz="4800" dirty="0">
                <a:solidFill>
                  <a:srgbClr val="FF0000"/>
                </a:solidFill>
                <a:latin typeface="+mn-lt"/>
              </a:rPr>
            </a:br>
            <a:r>
              <a:rPr lang="en-US" sz="4800" dirty="0">
                <a:latin typeface="+mn-lt"/>
              </a:rPr>
              <a:t>The winning and </a:t>
            </a:r>
            <a:r>
              <a:rPr lang="en-US" sz="4800">
                <a:latin typeface="+mn-lt"/>
              </a:rPr>
              <a:t>commended entries</a:t>
            </a:r>
            <a:endParaRPr lang="en-US" sz="48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ACA1A-832F-2EBA-CDB1-9E47A4429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85" y="972769"/>
            <a:ext cx="8229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AC28D7-4798-B31E-AC49-F81E01C5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A8F4-9819-F0C5-9488-517CE46DF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Winner ($120/each student)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07B5D3-0588-7700-2475-3D140C9D1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2" y="1786296"/>
            <a:ext cx="3074159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890B8A-89E5-F6BA-5F8B-E10182C14500}"/>
              </a:ext>
            </a:extLst>
          </p:cNvPr>
          <p:cNvSpPr txBox="1"/>
          <p:nvPr/>
        </p:nvSpPr>
        <p:spPr>
          <a:xfrm>
            <a:off x="4180115" y="1792140"/>
            <a:ext cx="772014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Student names: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Leyah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Dulsa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Alexa Lucille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Tud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John Joshua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Anac-anac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Angelyn </a:t>
            </a:r>
            <a:r>
              <a:rPr lang="en-GB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Javison</a:t>
            </a:r>
            <a:endParaRPr lang="en-GB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Teacher name: Stanley B. </a:t>
            </a:r>
            <a:r>
              <a:rPr lang="en-US" sz="3200" dirty="0" err="1"/>
              <a:t>Manaay</a:t>
            </a:r>
            <a:endParaRPr lang="en-US" sz="3200" dirty="0"/>
          </a:p>
          <a:p>
            <a:r>
              <a:rPr lang="en-US" sz="3200" dirty="0"/>
              <a:t>School name: </a:t>
            </a:r>
            <a:r>
              <a:rPr lang="en-US" sz="3200" dirty="0" err="1"/>
              <a:t>Salvacion</a:t>
            </a:r>
            <a:r>
              <a:rPr lang="en-US" sz="3200" dirty="0"/>
              <a:t> National High School</a:t>
            </a:r>
          </a:p>
          <a:p>
            <a:r>
              <a:rPr lang="en-US" sz="3200" dirty="0"/>
              <a:t>Country: Philippines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45C17-4A44-6F25-5A20-D988635B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7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A167-7727-500E-0792-C9174C04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 </a:t>
            </a:r>
            <a:r>
              <a:rPr lang="en-US" dirty="0"/>
              <a:t>Winner ($60/each student)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CCF77D-43B8-C8F7-6964-58DD223D2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905" y="1697805"/>
            <a:ext cx="3112977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5A977-C3ED-BAA4-750F-41E5990B28DC}"/>
              </a:ext>
            </a:extLst>
          </p:cNvPr>
          <p:cNvSpPr txBox="1"/>
          <p:nvPr/>
        </p:nvSpPr>
        <p:spPr>
          <a:xfrm>
            <a:off x="4336869" y="1564243"/>
            <a:ext cx="715704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Student names: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Queen Mary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Lipaopao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Yaella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Rose Briones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Mars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Cheester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Bulanon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Michaela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Manzanero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</a:p>
          <a:p>
            <a:r>
              <a:rPr lang="en-US" sz="3200" dirty="0"/>
              <a:t>Teacher name: </a:t>
            </a:r>
            <a:r>
              <a:rPr lang="es-ES" sz="3200" dirty="0" err="1"/>
              <a:t>Sherah</a:t>
            </a:r>
            <a:r>
              <a:rPr lang="es-ES" sz="3200" dirty="0"/>
              <a:t> S. de los Santos</a:t>
            </a:r>
          </a:p>
          <a:p>
            <a:r>
              <a:rPr lang="en-US" sz="3200" dirty="0"/>
              <a:t>School name: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Sagay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National High School</a:t>
            </a:r>
            <a:r>
              <a:rPr lang="en-US" sz="3200" dirty="0"/>
              <a:t> </a:t>
            </a:r>
          </a:p>
          <a:p>
            <a:r>
              <a:rPr lang="en-US" sz="3200" dirty="0"/>
              <a:t>Country: Philippines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F8580-DCB0-8979-63B2-FA5FE6A9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2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3981-32B8-AA70-55E7-CC0DF0B5B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Winner ($30/each student)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2063D-DC5D-A1FE-FC52-3426CED37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39" y="1779642"/>
            <a:ext cx="3232404" cy="45697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F95A8D-3FC8-F128-3675-3D8776576BA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69271" y="1825192"/>
            <a:ext cx="7409369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/>
              <a:t>Student name: </a:t>
            </a:r>
          </a:p>
          <a:p>
            <a:pPr marL="0" indent="0">
              <a:buNone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Bonaventura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khrisna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Chrysologus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3200" dirty="0"/>
              <a:t>Teacher name: </a:t>
            </a:r>
            <a:r>
              <a:rPr lang="es-ES" sz="3200" dirty="0" err="1"/>
              <a:t>Fitri</a:t>
            </a:r>
            <a:r>
              <a:rPr lang="es-ES" sz="3200" dirty="0"/>
              <a:t> </a:t>
            </a:r>
            <a:r>
              <a:rPr lang="es-ES" sz="3200" dirty="0" err="1"/>
              <a:t>Nuraeni</a:t>
            </a:r>
            <a:r>
              <a:rPr lang="es-ES" sz="3200" dirty="0"/>
              <a:t> </a:t>
            </a:r>
            <a:r>
              <a:rPr lang="es-ES" sz="3200" dirty="0" err="1"/>
              <a:t>Rachmayanti</a:t>
            </a:r>
            <a:r>
              <a:rPr lang="es-ES" sz="3200" dirty="0"/>
              <a:t>, </a:t>
            </a:r>
            <a:r>
              <a:rPr lang="es-ES" sz="3200" dirty="0" err="1"/>
              <a:t>S.Pol.Gr</a:t>
            </a:r>
            <a:endParaRPr lang="es-ES" sz="3200" dirty="0"/>
          </a:p>
          <a:p>
            <a:pPr marL="0" indent="0">
              <a:buNone/>
            </a:pPr>
            <a:r>
              <a:rPr lang="en-US" sz="3200" dirty="0"/>
              <a:t>School name: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Sma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 Negeri 6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Purworejo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3200" dirty="0"/>
              <a:t>Country: Indonesia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1D9A63-B028-31DE-B204-B66A9344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4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8EF6-A3B7-60A2-772D-BE57B002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Commended for Scientific Information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06AC72-E300-F0CF-6437-057A6C4F5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7" y="1746967"/>
            <a:ext cx="3160953" cy="4351338"/>
          </a:xfr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58FAE3A-1DFC-2515-6705-0825B75A496D}"/>
              </a:ext>
            </a:extLst>
          </p:cNvPr>
          <p:cNvSpPr txBox="1">
            <a:spLocks/>
          </p:cNvSpPr>
          <p:nvPr/>
        </p:nvSpPr>
        <p:spPr>
          <a:xfrm>
            <a:off x="4582334" y="1642312"/>
            <a:ext cx="7409369" cy="497879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Student name: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Julie Jean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Palcat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Jhonemar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Diabakid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Rey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Jauod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Rendel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Batoc</a:t>
            </a:r>
            <a:endParaRPr lang="en-US" sz="3200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/>
              <a:t>Teacher name: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Jenelyn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D.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Ladaga</a:t>
            </a:r>
            <a:r>
              <a:rPr lang="en-US" sz="2000" dirty="0"/>
              <a:t> </a:t>
            </a:r>
            <a:endParaRPr lang="es-ES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School name: 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FF"/>
                </a:highlight>
              </a:rPr>
              <a:t>Salvacion</a:t>
            </a:r>
            <a:r>
              <a:rPr lang="en-US" sz="3200" dirty="0">
                <a:solidFill>
                  <a:srgbClr val="000000"/>
                </a:solidFill>
                <a:highlight>
                  <a:srgbClr val="FFFFFF"/>
                </a:highlight>
              </a:rPr>
              <a:t> National High School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Country: Philippines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6CF39E-32BD-51A3-2F70-0D36F5F2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30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E4EF-608C-2ADE-4CF6-8F195B8B4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Commended for Attractive Visual Impact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2DF5C6-4125-36D5-4ABF-32FB0883A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90" y="1579819"/>
            <a:ext cx="615302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37A59-C4EE-4E63-6D7C-900771218101}"/>
              </a:ext>
            </a:extLst>
          </p:cNvPr>
          <p:cNvSpPr txBox="1"/>
          <p:nvPr/>
        </p:nvSpPr>
        <p:spPr>
          <a:xfrm>
            <a:off x="6492241" y="1668746"/>
            <a:ext cx="59348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Student name:</a:t>
            </a:r>
          </a:p>
          <a:p>
            <a:r>
              <a:rPr lang="en-GB" sz="32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Keysah</a:t>
            </a:r>
            <a:r>
              <a:rPr lang="en-GB" sz="3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 Amanda Maharani</a:t>
            </a:r>
            <a:endParaRPr lang="en-US" sz="32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</a:endParaRPr>
          </a:p>
          <a:p>
            <a:r>
              <a:rPr lang="en-US" sz="3200" dirty="0"/>
              <a:t>Teacher name: </a:t>
            </a:r>
          </a:p>
          <a:p>
            <a:r>
              <a:rPr lang="en-GB" sz="3200" b="0" i="0" u="none" strike="noStrike" dirty="0">
                <a:solidFill>
                  <a:srgbClr val="000000"/>
                </a:solidFill>
                <a:effectLst/>
              </a:rPr>
              <a:t>Andri </a:t>
            </a:r>
            <a:r>
              <a:rPr lang="en-GB" sz="3200" b="0" i="0" u="none" strike="noStrike" dirty="0" err="1">
                <a:solidFill>
                  <a:srgbClr val="000000"/>
                </a:solidFill>
                <a:effectLst/>
              </a:rPr>
              <a:t>Mangestiwi</a:t>
            </a:r>
            <a:endParaRPr lang="en-GB" sz="32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3200" dirty="0"/>
              <a:t>School name: </a:t>
            </a:r>
          </a:p>
          <a:p>
            <a:r>
              <a:rPr lang="en-GB" sz="3200" b="0" i="0" u="none" strike="noStrike" dirty="0" err="1">
                <a:solidFill>
                  <a:srgbClr val="000000"/>
                </a:solidFill>
                <a:effectLst/>
              </a:rPr>
              <a:t>Sma</a:t>
            </a:r>
            <a:r>
              <a:rPr lang="en-GB" sz="3200" b="0" i="0" u="none" strike="noStrike" dirty="0">
                <a:solidFill>
                  <a:srgbClr val="000000"/>
                </a:solidFill>
                <a:effectLst/>
              </a:rPr>
              <a:t> Negeri 1 </a:t>
            </a:r>
            <a:r>
              <a:rPr lang="en-GB" sz="3200" b="0" i="0" u="none" strike="noStrike" dirty="0" err="1">
                <a:solidFill>
                  <a:srgbClr val="000000"/>
                </a:solidFill>
                <a:effectLst/>
              </a:rPr>
              <a:t>Pangkalan</a:t>
            </a:r>
            <a:r>
              <a:rPr lang="en-GB" sz="3200" b="0" i="0" u="none" strike="noStrike" dirty="0">
                <a:solidFill>
                  <a:srgbClr val="000000"/>
                </a:solidFill>
                <a:effectLst/>
              </a:rPr>
              <a:t> Bun </a:t>
            </a:r>
            <a:r>
              <a:rPr lang="en-US" sz="3200" dirty="0"/>
              <a:t>Country: Indonesia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0F61B-4716-BE1D-AB1F-624E9FDA7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5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837B-62EE-A637-CA3C-818AFAF9F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Commended for Innovation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B3E5FD-66A9-621D-188B-0643DA8FA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77" y="1678141"/>
            <a:ext cx="6150497" cy="4351338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B7AFA7B-BD8F-0B43-1DC0-E134F5C57C28}"/>
              </a:ext>
            </a:extLst>
          </p:cNvPr>
          <p:cNvSpPr txBox="1">
            <a:spLocks/>
          </p:cNvSpPr>
          <p:nvPr/>
        </p:nvSpPr>
        <p:spPr>
          <a:xfrm>
            <a:off x="6687982" y="1750186"/>
            <a:ext cx="5425360" cy="339580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Student name: </a:t>
            </a:r>
            <a:r>
              <a:rPr lang="en-US" sz="3200" dirty="0">
                <a:solidFill>
                  <a:srgbClr val="000000"/>
                </a:solidFill>
                <a:highlight>
                  <a:srgbClr val="FFFF00"/>
                </a:highlight>
              </a:rPr>
              <a:t>Mawali Ahmad </a:t>
            </a:r>
            <a:r>
              <a:rPr lang="en-US" sz="3200" dirty="0" err="1">
                <a:solidFill>
                  <a:srgbClr val="000000"/>
                </a:solidFill>
                <a:highlight>
                  <a:srgbClr val="FFFF00"/>
                </a:highlight>
              </a:rPr>
              <a:t>ZuhdiChrysologus</a:t>
            </a:r>
            <a:endParaRPr lang="en-US" sz="32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Teacher name: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Imas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Masturoh</a:t>
            </a:r>
            <a:r>
              <a:rPr lang="en-US" sz="2000" dirty="0"/>
              <a:t> </a:t>
            </a:r>
            <a:endParaRPr lang="es-ES" sz="32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/>
              <a:t>School name: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Mumtaza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Islamic Junior High School</a:t>
            </a:r>
            <a:r>
              <a:rPr lang="en-US" sz="2000" dirty="0"/>
              <a:t> </a:t>
            </a:r>
            <a:endParaRPr lang="en-US" sz="32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/>
              <a:t>Country: Indonesia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BF3F8-AC9D-6752-9397-341DED09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6C26-648B-4258-BC1D-1E9B9BE43A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18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228</Words>
  <Application>Microsoft Macintosh PowerPoint</Application>
  <PresentationFormat>Widescreen</PresentationFormat>
  <Paragraphs>54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The Joint IAFSW-MiSAC Competition 2024: Neglected Tropical Diseases and Climate Change The winning and commended entries</vt:lpstr>
      <vt:lpstr>1st Winner ($120/each student) </vt:lpstr>
      <vt:lpstr>2nd Winner ($60/each student)</vt:lpstr>
      <vt:lpstr>3rd Winner ($30/each student) </vt:lpstr>
      <vt:lpstr>Commended for Scientific Information</vt:lpstr>
      <vt:lpstr>Commended for Attractive Visual Impact</vt:lpstr>
      <vt:lpstr>Commended for Innovation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Joint IAFSW-MiSAC Competition 2024: Neglected Tropical Diseases and Climate Change The winning and commended entries</dc:title>
  <dc:creator>อ้อมใจ ไทรเมฆ</dc:creator>
  <cp:lastModifiedBy>John Tranter</cp:lastModifiedBy>
  <cp:revision>7</cp:revision>
  <dcterms:created xsi:type="dcterms:W3CDTF">2024-06-11T09:33:49Z</dcterms:created>
  <dcterms:modified xsi:type="dcterms:W3CDTF">2024-08-26T17:52:15Z</dcterms:modified>
</cp:coreProperties>
</file>